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6" y="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1741" y="4311650"/>
            <a:ext cx="7297130" cy="167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6764">
              <a:lnSpc>
                <a:spcPct val="100000"/>
              </a:lnSpc>
            </a:pP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【</a:t>
            </a:r>
            <a:r>
              <a:rPr sz="3200" spc="-5" dirty="0" err="1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lang="en-US" sz="3200" spc="-5" dirty="0">
              <a:solidFill>
                <a:srgbClr val="FFFF00"/>
              </a:solidFill>
              <a:latin typeface="ＭＳ Ｐゴシック"/>
              <a:cs typeface="ＭＳ Ｐゴシック"/>
            </a:endParaRPr>
          </a:p>
          <a:p>
            <a:pPr marL="12700" marR="5080">
              <a:lnSpc>
                <a:spcPct val="120000"/>
              </a:lnSpc>
            </a:pPr>
            <a:r>
              <a:rPr lang="ja-JP" altLang="en-US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    眼科 </a:t>
            </a:r>
            <a:r>
              <a:rPr sz="3200" spc="-5" dirty="0" err="1">
                <a:solidFill>
                  <a:srgbClr val="FFFF00"/>
                </a:solidFill>
                <a:latin typeface="ＭＳ Ｐゴシック"/>
                <a:cs typeface="ＭＳ Ｐゴシック"/>
              </a:rPr>
              <a:t>太郎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：○○製薬【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F</a:t>
            </a:r>
            <a:r>
              <a:rPr sz="3200" spc="730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r>
              <a:rPr sz="3200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3200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▲▲工業【</a:t>
            </a:r>
            <a:r>
              <a:rPr sz="3200" spc="-10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 </a:t>
            </a:r>
            <a:r>
              <a:rPr lang="en-US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  </a:t>
            </a:r>
          </a:p>
          <a:p>
            <a:pPr marL="12700" marR="5080">
              <a:lnSpc>
                <a:spcPct val="120000"/>
              </a:lnSpc>
            </a:pPr>
            <a:r>
              <a:rPr lang="en-US" altLang="ja-JP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    </a:t>
            </a:r>
            <a:r>
              <a:rPr lang="ja-JP" altLang="en-US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眼科 </a:t>
            </a:r>
            <a:r>
              <a:rPr sz="3200" spc="-5" dirty="0" err="1">
                <a:solidFill>
                  <a:srgbClr val="FFFF00"/>
                </a:solidFill>
                <a:latin typeface="ＭＳ Ｐゴシック"/>
                <a:cs typeface="ＭＳ Ｐゴシック"/>
              </a:rPr>
              <a:t>花子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sz="32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10306" y="1035050"/>
            <a:ext cx="762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</a:rPr>
              <a:t>第</a:t>
            </a:r>
            <a:r>
              <a:rPr lang="en-US" altLang="ja-JP" sz="4400" dirty="0">
                <a:solidFill>
                  <a:schemeClr val="bg1"/>
                </a:solidFill>
              </a:rPr>
              <a:t>63</a:t>
            </a:r>
            <a:r>
              <a:rPr lang="ja-JP" altLang="en-US" sz="4400" dirty="0">
                <a:solidFill>
                  <a:schemeClr val="bg1"/>
                </a:solidFill>
              </a:rPr>
              <a:t>回日本神経眼科学会総会</a:t>
            </a:r>
          </a:p>
          <a:p>
            <a:pPr algn="ctr"/>
            <a:r>
              <a:rPr lang="ja-JP" altLang="en-US" sz="4400" dirty="0">
                <a:solidFill>
                  <a:schemeClr val="bg1"/>
                </a:solidFill>
              </a:rPr>
              <a:t>利益相反開示</a:t>
            </a:r>
          </a:p>
          <a:p>
            <a:endParaRPr lang="ja-JP" altLang="en-US" sz="4000" dirty="0">
              <a:solidFill>
                <a:schemeClr val="bg1"/>
              </a:solidFill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筆頭演者：眼科太郎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70100" y="4921250"/>
            <a:ext cx="71628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44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利益相反公表基準に該当なし</a:t>
            </a:r>
            <a:endParaRPr sz="44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89100" y="1292444"/>
            <a:ext cx="7696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63</a:t>
            </a:r>
            <a:r>
              <a:rPr lang="ja-JP" altLang="en-US" sz="4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回日本神経眼科学会総会 </a:t>
            </a:r>
          </a:p>
          <a:p>
            <a:pPr algn="ctr"/>
            <a:r>
              <a:rPr lang="ja-JP" altLang="en-US" sz="4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利益相反開示</a:t>
            </a:r>
          </a:p>
          <a:p>
            <a:endParaRPr lang="ja-JP" altLang="en-US" sz="4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筆頭演者：眼科太郎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53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N.Practice</cp:lastModifiedBy>
  <cp:revision>4</cp:revision>
  <dcterms:created xsi:type="dcterms:W3CDTF">2021-10-19T20:08:53Z</dcterms:created>
  <dcterms:modified xsi:type="dcterms:W3CDTF">2025-03-05T11:15:33Z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2020-04-08T00:00:00Z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2021-10-19T00:00:00Z</vt:filetime>
  </property>
</Properties>
</file>