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693400" cy="7556500"/>
  <p:notesSz cx="10693400" cy="75565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46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74839" y="348995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0"/>
                </a:move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260"/>
            <a:ext cx="9624060" cy="1209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671741" y="4311650"/>
            <a:ext cx="7297130" cy="167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56764">
              <a:lnSpc>
                <a:spcPct val="100000"/>
              </a:lnSpc>
            </a:pPr>
            <a:r>
              <a:rPr sz="3200" spc="-5" dirty="0">
                <a:solidFill>
                  <a:srgbClr val="FFFF00"/>
                </a:solidFill>
                <a:latin typeface="ＭＳ Ｐゴシック"/>
                <a:cs typeface="ＭＳ Ｐゴシック"/>
              </a:rPr>
              <a:t>【</a:t>
            </a:r>
            <a:r>
              <a:rPr sz="3200" spc="-5" dirty="0" err="1">
                <a:solidFill>
                  <a:srgbClr val="FFFF00"/>
                </a:solidFill>
                <a:latin typeface="ＭＳ Ｐゴシック"/>
                <a:cs typeface="ＭＳ Ｐゴシック"/>
              </a:rPr>
              <a:t>利益相反公表基準</a:t>
            </a:r>
            <a:r>
              <a:rPr sz="3200" spc="-5" dirty="0" smtClean="0">
                <a:solidFill>
                  <a:srgbClr val="FFFF00"/>
                </a:solidFill>
                <a:latin typeface="ＭＳ Ｐゴシック"/>
                <a:cs typeface="ＭＳ Ｐゴシック"/>
              </a:rPr>
              <a:t>】</a:t>
            </a:r>
            <a:endParaRPr lang="en-US" sz="3200" spc="-5" dirty="0" smtClean="0">
              <a:solidFill>
                <a:srgbClr val="FFFF00"/>
              </a:solidFill>
              <a:latin typeface="ＭＳ Ｐゴシック"/>
              <a:cs typeface="ＭＳ Ｐゴシック"/>
            </a:endParaRPr>
          </a:p>
          <a:p>
            <a:pPr marL="12700" marR="5080">
              <a:lnSpc>
                <a:spcPct val="120000"/>
              </a:lnSpc>
            </a:pPr>
            <a:r>
              <a:rPr lang="ja-JP" altLang="en-US" sz="3200" spc="-5" dirty="0" smtClean="0">
                <a:solidFill>
                  <a:srgbClr val="FFFF00"/>
                </a:solidFill>
                <a:latin typeface="ＭＳ Ｐゴシック"/>
                <a:cs typeface="ＭＳ Ｐゴシック"/>
              </a:rPr>
              <a:t>    眼科 </a:t>
            </a:r>
            <a:r>
              <a:rPr sz="3200" spc="-5" dirty="0" err="1" smtClean="0">
                <a:solidFill>
                  <a:srgbClr val="FFFF00"/>
                </a:solidFill>
                <a:latin typeface="ＭＳ Ｐゴシック"/>
                <a:cs typeface="ＭＳ Ｐゴシック"/>
              </a:rPr>
              <a:t>太郎</a:t>
            </a:r>
            <a:r>
              <a:rPr sz="3200" spc="-5" dirty="0">
                <a:solidFill>
                  <a:srgbClr val="FFFF00"/>
                </a:solidFill>
                <a:latin typeface="ＭＳ Ｐゴシック"/>
                <a:cs typeface="ＭＳ Ｐゴシック"/>
              </a:rPr>
              <a:t>：○○製薬【</a:t>
            </a:r>
            <a:r>
              <a:rPr sz="3200" spc="-5" dirty="0">
                <a:solidFill>
                  <a:srgbClr val="FFFF00"/>
                </a:solidFill>
                <a:latin typeface="Calibri"/>
                <a:cs typeface="Calibri"/>
              </a:rPr>
              <a:t>F</a:t>
            </a:r>
            <a:r>
              <a:rPr sz="3200" spc="730" dirty="0">
                <a:solidFill>
                  <a:srgbClr val="FFFF00"/>
                </a:solidFill>
                <a:latin typeface="ＭＳ Ｐゴシック"/>
                <a:cs typeface="ＭＳ Ｐゴシック"/>
              </a:rPr>
              <a:t>】</a:t>
            </a:r>
            <a:r>
              <a:rPr sz="3200" dirty="0">
                <a:solidFill>
                  <a:srgbClr val="FFFF00"/>
                </a:solidFill>
                <a:latin typeface="Calibri"/>
                <a:cs typeface="Calibri"/>
              </a:rPr>
              <a:t>,</a:t>
            </a:r>
            <a:r>
              <a:rPr sz="3200" spc="-3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00"/>
                </a:solidFill>
                <a:latin typeface="ＭＳ Ｐゴシック"/>
                <a:cs typeface="ＭＳ Ｐゴシック"/>
              </a:rPr>
              <a:t>▲▲工業【</a:t>
            </a:r>
            <a:r>
              <a:rPr sz="3200" spc="-10" dirty="0">
                <a:solidFill>
                  <a:srgbClr val="FFFF00"/>
                </a:solidFill>
                <a:latin typeface="Calibri"/>
                <a:cs typeface="Calibri"/>
              </a:rPr>
              <a:t>I</a:t>
            </a:r>
            <a:r>
              <a:rPr sz="3200" spc="-5" dirty="0">
                <a:solidFill>
                  <a:srgbClr val="FFFF00"/>
                </a:solidFill>
                <a:latin typeface="ＭＳ Ｐゴシック"/>
                <a:cs typeface="ＭＳ Ｐゴシック"/>
              </a:rPr>
              <a:t>】 </a:t>
            </a:r>
            <a:r>
              <a:rPr lang="en-US" sz="3200" spc="-5" dirty="0" smtClean="0">
                <a:solidFill>
                  <a:srgbClr val="FFFF00"/>
                </a:solidFill>
                <a:latin typeface="ＭＳ Ｐゴシック"/>
                <a:cs typeface="ＭＳ Ｐゴシック"/>
              </a:rPr>
              <a:t>  </a:t>
            </a:r>
          </a:p>
          <a:p>
            <a:pPr marL="12700" marR="5080">
              <a:lnSpc>
                <a:spcPct val="120000"/>
              </a:lnSpc>
            </a:pPr>
            <a:r>
              <a:rPr lang="en-US" altLang="ja-JP" sz="3200" spc="-5" dirty="0">
                <a:solidFill>
                  <a:srgbClr val="FFFF00"/>
                </a:solidFill>
                <a:latin typeface="ＭＳ Ｐゴシック"/>
                <a:cs typeface="ＭＳ Ｐゴシック"/>
              </a:rPr>
              <a:t> </a:t>
            </a:r>
            <a:r>
              <a:rPr lang="en-US" altLang="ja-JP" sz="3200" spc="-5" dirty="0" smtClean="0">
                <a:solidFill>
                  <a:srgbClr val="FFFF00"/>
                </a:solidFill>
                <a:latin typeface="ＭＳ Ｐゴシック"/>
                <a:cs typeface="ＭＳ Ｐゴシック"/>
              </a:rPr>
              <a:t>   </a:t>
            </a:r>
            <a:r>
              <a:rPr lang="ja-JP" altLang="en-US" sz="3200" spc="-5" dirty="0" smtClean="0">
                <a:solidFill>
                  <a:srgbClr val="FFFF00"/>
                </a:solidFill>
                <a:latin typeface="ＭＳ Ｐゴシック"/>
                <a:cs typeface="ＭＳ Ｐゴシック"/>
              </a:rPr>
              <a:t>眼科 </a:t>
            </a:r>
            <a:r>
              <a:rPr sz="3200" spc="-5" dirty="0" err="1" smtClean="0">
                <a:solidFill>
                  <a:srgbClr val="FFFF00"/>
                </a:solidFill>
                <a:latin typeface="ＭＳ Ｐゴシック"/>
                <a:cs typeface="ＭＳ Ｐゴシック"/>
              </a:rPr>
              <a:t>花子</a:t>
            </a:r>
            <a:r>
              <a:rPr sz="3200" spc="-5" dirty="0">
                <a:solidFill>
                  <a:srgbClr val="FFFF00"/>
                </a:solidFill>
                <a:latin typeface="ＭＳ Ｐゴシック"/>
                <a:cs typeface="ＭＳ Ｐゴシック"/>
              </a:rPr>
              <a:t>：【</a:t>
            </a:r>
            <a:r>
              <a:rPr sz="3200" spc="-5" dirty="0">
                <a:solidFill>
                  <a:srgbClr val="FFFF00"/>
                </a:solidFill>
                <a:latin typeface="Calibri"/>
                <a:cs typeface="Calibri"/>
              </a:rPr>
              <a:t>P</a:t>
            </a:r>
            <a:r>
              <a:rPr sz="3200" spc="-5" dirty="0">
                <a:solidFill>
                  <a:srgbClr val="FFFF00"/>
                </a:solidFill>
                <a:latin typeface="ＭＳ Ｐゴシック"/>
                <a:cs typeface="ＭＳ Ｐゴシック"/>
              </a:rPr>
              <a:t>】</a:t>
            </a:r>
            <a:endParaRPr sz="3200" dirty="0">
              <a:latin typeface="ＭＳ Ｐゴシック"/>
              <a:cs typeface="ＭＳ Ｐゴシック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510306" y="1035050"/>
            <a:ext cx="7620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dirty="0" smtClean="0">
                <a:solidFill>
                  <a:schemeClr val="bg1"/>
                </a:solidFill>
              </a:rPr>
              <a:t>第</a:t>
            </a:r>
            <a:r>
              <a:rPr lang="en-US" altLang="ja-JP" sz="4400" dirty="0" smtClean="0">
                <a:solidFill>
                  <a:schemeClr val="bg1"/>
                </a:solidFill>
              </a:rPr>
              <a:t>59</a:t>
            </a:r>
            <a:r>
              <a:rPr lang="ja-JP" altLang="en-US" sz="4400" dirty="0" smtClean="0">
                <a:solidFill>
                  <a:schemeClr val="bg1"/>
                </a:solidFill>
              </a:rPr>
              <a:t>回日本神経眼科学会総会</a:t>
            </a:r>
          </a:p>
          <a:p>
            <a:pPr algn="ctr"/>
            <a:r>
              <a:rPr lang="ja-JP" altLang="en-US" sz="4400" dirty="0" smtClean="0">
                <a:solidFill>
                  <a:schemeClr val="bg1"/>
                </a:solidFill>
              </a:rPr>
              <a:t>利益相反開示</a:t>
            </a:r>
          </a:p>
          <a:p>
            <a:endParaRPr lang="ja-JP" altLang="en-US" sz="400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4000" dirty="0" smtClean="0">
                <a:solidFill>
                  <a:schemeClr val="bg1"/>
                </a:solidFill>
              </a:rPr>
              <a:t>筆頭演者：眼科太郎</a:t>
            </a:r>
            <a:endParaRPr lang="ja-JP" alt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070100" y="4921250"/>
            <a:ext cx="7162800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750"/>
              </a:lnSpc>
            </a:pPr>
            <a:r>
              <a:rPr sz="4400" spc="-5" dirty="0">
                <a:solidFill>
                  <a:srgbClr val="FFFF00"/>
                </a:solidFill>
                <a:latin typeface="ＭＳ Ｐゴシック"/>
                <a:cs typeface="ＭＳ Ｐゴシック"/>
              </a:rPr>
              <a:t>利益相反公表基準に該当なし</a:t>
            </a:r>
            <a:endParaRPr sz="4400" dirty="0">
              <a:latin typeface="ＭＳ Ｐゴシック"/>
              <a:cs typeface="ＭＳ Ｐゴシック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689100" y="1292444"/>
            <a:ext cx="76962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lang="en-US" altLang="ja-JP" sz="4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59</a:t>
            </a:r>
            <a:r>
              <a:rPr lang="ja-JP" altLang="en-US" sz="4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回日本神経眼科学会総会 </a:t>
            </a:r>
          </a:p>
          <a:p>
            <a:pPr algn="ctr"/>
            <a:r>
              <a:rPr lang="ja-JP" altLang="en-US" sz="44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利益相反開示</a:t>
            </a:r>
          </a:p>
          <a:p>
            <a:endParaRPr lang="ja-JP" altLang="en-US" sz="4400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40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筆頭演者：眼科太郎</a:t>
            </a:r>
            <a:endParaRPr lang="ja-JP" altLang="en-US" sz="40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53</Words>
  <Application>Microsoft Office PowerPoint</Application>
  <PresentationFormat>ユーザー設定</PresentationFormat>
  <Paragraphs>12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ＭＳ Ｐゴシック</vt:lpstr>
      <vt:lpstr>Calibri</vt:lpstr>
      <vt:lpstr>Office Theme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N.practice</cp:lastModifiedBy>
  <cp:revision>2</cp:revision>
  <dcterms:created xsi:type="dcterms:W3CDTF">2021-10-19T20:08:53Z</dcterms:created>
  <dcterms:modified xsi:type="dcterms:W3CDTF">2021-10-19T11:20:05Z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2020-04-08T00:00:00Z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2021-10-19T00:00:00Z</vt:filetime>
  </property>
</Properties>
</file>